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CD4D1-7841-464A-BE0C-4022A68FD48E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F9398-29BC-49BE-A1D3-B626362F6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90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8652428" indent="-381865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430E26-0C4E-4F75-BF76-E64EF1F5E18C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1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1D90-3753-4575-8885-8057D6040F30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DA18-6BF5-4933-B081-371CFBE1A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7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1D90-3753-4575-8885-8057D6040F30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DA18-6BF5-4933-B081-371CFBE1A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8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1D90-3753-4575-8885-8057D6040F30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DA18-6BF5-4933-B081-371CFBE1A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5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1D90-3753-4575-8885-8057D6040F30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DA18-6BF5-4933-B081-371CFBE1A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1D90-3753-4575-8885-8057D6040F30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DA18-6BF5-4933-B081-371CFBE1A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1D90-3753-4575-8885-8057D6040F30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DA18-6BF5-4933-B081-371CFBE1A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7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1D90-3753-4575-8885-8057D6040F30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DA18-6BF5-4933-B081-371CFBE1A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3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1D90-3753-4575-8885-8057D6040F30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DA18-6BF5-4933-B081-371CFBE1A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1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1D90-3753-4575-8885-8057D6040F30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DA18-6BF5-4933-B081-371CFBE1A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7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1D90-3753-4575-8885-8057D6040F30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DA18-6BF5-4933-B081-371CFBE1A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2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1D90-3753-4575-8885-8057D6040F30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0DA18-6BF5-4933-B081-371CFBE1A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6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1D90-3753-4575-8885-8057D6040F30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0DA18-6BF5-4933-B081-371CFBE1A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0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1524004" y="1709740"/>
            <a:ext cx="3503613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1524004" y="2127255"/>
            <a:ext cx="3503613" cy="124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Port of</a:t>
            </a:r>
          </a:p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Los Angeles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1524004" y="3560768"/>
            <a:ext cx="3503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white"/>
                </a:solidFill>
              </a:rPr>
              <a:t>Annual World Trade Week Public Boat Tours</a:t>
            </a: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524004" y="4792665"/>
            <a:ext cx="350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Special Events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52400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9144000" cy="20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171" y="5592249"/>
            <a:ext cx="919553" cy="996182"/>
          </a:xfrm>
          <a:prstGeom prst="rect">
            <a:avLst/>
          </a:prstGeom>
        </p:spPr>
      </p:pic>
      <p:pic>
        <p:nvPicPr>
          <p:cNvPr id="3" name="Picture 2" descr="2015 Public Boat Tour_0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241" y="218681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55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</dc:creator>
  <cp:lastModifiedBy>Intern</cp:lastModifiedBy>
  <cp:revision>2</cp:revision>
  <dcterms:created xsi:type="dcterms:W3CDTF">2015-05-04T13:52:59Z</dcterms:created>
  <dcterms:modified xsi:type="dcterms:W3CDTF">2015-06-02T14:36:28Z</dcterms:modified>
</cp:coreProperties>
</file>